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58400" cy="77724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0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44" y="-112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209675" y="685800"/>
            <a:ext cx="44386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B1B281-2999-ED4F-A15C-55B803E6FF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994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D4A4C9-BAD1-534F-A794-3E0563871B25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Ro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American flag designs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063" y="2414588"/>
            <a:ext cx="8550275" cy="1665287"/>
          </a:xfrm>
          <a:prstGeom prst="rect">
            <a:avLst/>
          </a:prstGeom>
        </p:spPr>
        <p:txBody>
          <a:bodyPr vert="horz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125" y="4403725"/>
            <a:ext cx="7042150" cy="198755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7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 vert="horz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1812925"/>
            <a:ext cx="9051925" cy="5130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15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11150"/>
            <a:ext cx="6637337" cy="66325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483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 vert="horz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8" y="1812925"/>
            <a:ext cx="9051925" cy="51308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604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5811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 vert="horz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12925"/>
            <a:ext cx="4449763" cy="5130800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7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185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  <a:prstGeom prst="rect">
            <a:avLst/>
          </a:prstGeom>
        </p:spPr>
        <p:txBody>
          <a:bodyPr vert="horz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0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77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7854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5973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MyAwardMaker_BL_001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063163" cy="7777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0"/>
        </a:defRPr>
      </a:lvl2pPr>
      <a:lvl3pPr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0"/>
        </a:defRPr>
      </a:lvl3pPr>
      <a:lvl4pPr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0"/>
        </a:defRPr>
      </a:lvl4pPr>
      <a:lvl5pPr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defTabSz="1019175" rtl="0" eaLnBrk="1" fontAlgn="base" hangingPunct="1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82588" indent="-382588" algn="l" defTabSz="1019175" rtl="0" eaLnBrk="1" fontAlgn="base" hangingPunct="1">
        <a:spcBef>
          <a:spcPct val="20000"/>
        </a:spcBef>
        <a:spcAft>
          <a:spcPct val="0"/>
        </a:spcAft>
        <a:buChar char="•"/>
        <a:defRPr sz="3600">
          <a:solidFill>
            <a:schemeClr val="tx1"/>
          </a:solidFill>
          <a:latin typeface="+mn-lt"/>
          <a:ea typeface="+mn-ea"/>
          <a:cs typeface="+mn-cs"/>
        </a:defRPr>
      </a:lvl1pPr>
      <a:lvl2pPr marL="827088" indent="-317500" algn="l" defTabSz="1019175" rtl="0" eaLnBrk="1" fontAlgn="base" hangingPunct="1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  <a:ea typeface="+mn-ea"/>
        </a:defRPr>
      </a:lvl2pPr>
      <a:lvl3pPr marL="1273175" indent="-254000" algn="l" defTabSz="1019175" rtl="0" eaLnBrk="1" fontAlgn="base" hangingPunct="1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  <a:ea typeface="+mn-ea"/>
        </a:defRPr>
      </a:lvl3pPr>
      <a:lvl4pPr marL="1782763" indent="-254000" algn="l" defTabSz="1019175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  <a:ea typeface="+mn-ea"/>
        </a:defRPr>
      </a:lvl4pPr>
      <a:lvl5pPr marL="2292350" indent="-2540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5pPr>
      <a:lvl6pPr marL="2749550" indent="-2540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6pPr>
      <a:lvl7pPr marL="3206750" indent="-2540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7pPr>
      <a:lvl8pPr marL="3663950" indent="-2540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8pPr>
      <a:lvl9pPr marL="4121150" indent="-254000" algn="l" defTabSz="1019175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>
            <p:ph type="ctrTitle"/>
          </p:nvPr>
        </p:nvSpPr>
        <p:spPr bwMode="auto">
          <a:xfrm>
            <a:off x="1066800" y="1219200"/>
            <a:ext cx="7940675" cy="762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2051" name="Rectangle 3"/>
          <p:cNvSpPr>
            <a:spLocks noChangeArrowheads="1"/>
          </p:cNvSpPr>
          <p:nvPr>
            <p:ph type="subTitle" idx="1"/>
          </p:nvPr>
        </p:nvSpPr>
        <p:spPr bwMode="auto">
          <a:xfrm>
            <a:off x="1524000" y="3962400"/>
            <a:ext cx="7042150" cy="11430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0356169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191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10356169.pot</Template>
  <TotalTime>0</TotalTime>
  <Words>4</Words>
  <Application>Microsoft Macintosh PowerPoint</Application>
  <PresentationFormat>Custom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10356169</vt:lpstr>
      <vt:lpstr>PowerPoint Presentation</vt:lpstr>
    </vt:vector>
  </TitlesOfParts>
  <Manager/>
  <Company>Cenango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Laurel Yan</cp:lastModifiedBy>
  <cp:revision>1</cp:revision>
  <dcterms:created xsi:type="dcterms:W3CDTF">2009-01-19T08:56:45Z</dcterms:created>
  <dcterms:modified xsi:type="dcterms:W3CDTF">2014-05-23T06:04:51Z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TC103561691033</vt:lpwstr>
  </property>
</Properties>
</file>